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Chau Pinela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Chau Pinela</a:t>
            </a:r>
            <a:r>
              <a:rPr sz="3000">
                <a:solidFill>
                  <a:srgbClr val="FFFFFF"/>
                </a:solidFill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</a:rPr>
              <a:t>Musica: Humberto Castiglioni - Letra: Humberto Castiglioni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estancia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estancia</a:t>
            </a:r>
            <a:r>
              <a:rPr sz="3000">
                <a:solidFill>
                  <a:srgbClr val="FFFFFF"/>
                </a:solidFill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</a:rPr>
              <a:t>Musica: Pintín Castellanos - Letra: Pintín Castellanos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Flora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Flora</a:t>
            </a:r>
            <a:r>
              <a:rPr sz="3000">
                <a:solidFill>
                  <a:srgbClr val="FFFFFF"/>
                </a:solidFill>
              </a:rPr>
              <a:t>   (1930)</a:t>
            </a:r>
          </a:p>
          <a:p>
            <a:r>
              <a:rPr sz="1800" i="1">
                <a:solidFill>
                  <a:srgbClr val="FFFFFF"/>
                </a:solidFill>
              </a:rPr>
              <a:t>Musica: Augusto Berto - Letra: Jean De Kelsar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Giulia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Barcelona</a:t>
            </a:r>
            <a:r>
              <a:rPr sz="5000">
                <a:solidFill>
                  <a:srgbClr val="FFFFFF"/>
                </a:solidFill>
              </a:rPr>
              <a:t>   (2010)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Adolfo Carabelli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Adolfo Carabelli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Volvé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Volvé</a:t>
            </a:r>
            <a:r>
              <a:rPr sz="3000">
                <a:solidFill>
                  <a:srgbClr val="FFFFFF"/>
                </a:solidFill>
              </a:rPr>
              <a:t>   (1932)</a:t>
            </a:r>
          </a:p>
          <a:p>
            <a:r>
              <a:rPr sz="1800" i="1">
                <a:solidFill>
                  <a:srgbClr val="FFFFFF"/>
                </a:solidFill>
              </a:rPr>
              <a:t>Musica: Edgardo Donato - Letra: Luis Bayón Herrera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Alma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Alma</a:t>
            </a:r>
            <a:r>
              <a:rPr sz="3000">
                <a:solidFill>
                  <a:srgbClr val="FFFFFF"/>
                </a:solidFill>
              </a:rPr>
              <a:t>   (1932)</a:t>
            </a:r>
          </a:p>
          <a:p>
            <a:r>
              <a:rPr sz="1800" i="1">
                <a:solidFill>
                  <a:srgbClr val="FFFFFF"/>
                </a:solidFill>
              </a:rPr>
              <a:t>Musica: Federico Scorticati - Letra: Juan Sarcione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Cantando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Cantando</a:t>
            </a:r>
            <a:r>
              <a:rPr sz="3000">
                <a:solidFill>
                  <a:srgbClr val="FFFFFF"/>
                </a:solidFill>
              </a:rPr>
              <a:t>   (1931)</a:t>
            </a:r>
          </a:p>
          <a:p>
            <a:r>
              <a:rPr sz="1800" i="1">
                <a:solidFill>
                  <a:srgbClr val="FFFFFF"/>
                </a:solidFill>
              </a:rPr>
              <a:t>Musica: Mercedes Simone - Letra: Mercedes Simone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Habanot Nechama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So Far (להיות)</a:t>
            </a:r>
            <a:r>
              <a:rPr sz="5000">
                <a:solidFill>
                  <a:srgbClr val="FFFFFF"/>
                </a:solidFill>
              </a:rPr>
              <a:t>   (2007)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romance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romance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José Raúl Iglesias - Letra: Juan Bautista Gatti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Recuerdo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Recuerdo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Alfredo Pelaia - Letra: Alfredo Pelaia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serenata (Mi amor)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serenata (Mi amor)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Vicente Salerno - Letra: Samuel Aguayo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Joan Jett and the Blackhearts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I Love Rock 'N Roll</a:t>
            </a:r>
            <a:r>
              <a:rPr sz="5000">
                <a:solidFill>
                  <a:srgbClr val="FFFFFF"/>
                </a:solidFill>
              </a:rPr>
              <a:t>   (2010)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Jamás retornarás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Jamás retornarás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Osmar Maderna y Miguel Caló - Letra: Osmar Maderna y Miguel Caló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Margarita Gauthier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Margarita Gauthier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Joaquín Mora - Letra: Julio Jorge Nelson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noche que te fuiste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noche que te fuiste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Louise Attaque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J'T'Emmène Au Vent</a:t>
            </a:r>
            <a:r>
              <a:rPr sz="5000">
                <a:solidFill>
                  <a:srgbClr val="FFFFFF"/>
                </a:solidFill>
              </a:rPr>
              <a:t>   (1997)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Yuyo verde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Yuyo verde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Domingo Federico - Letra: Homero Expósito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Ahora no me conocés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Ahora no me conocés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Armando Baliotti - Letra: Carlos Giampetruzzi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Quiero verte una vez más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Quiero verte una vez más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Mario Canaro - Letra: José María Contursi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D4vd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Here With Me</a:t>
            </a:r>
            <a:r>
              <a:rPr sz="5000">
                <a:solidFill>
                  <a:srgbClr val="FFFFFF"/>
                </a:solidFill>
              </a:rPr>
              <a:t>   (2023)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Toda mi vida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Toda mi vida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Aníbal Troilo - Letra: José María Contursi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Tinta roja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Tinta roja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Sebastián Piana - Letra: Cátulo Castillo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Te aconsejo que me olvides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Te aconsejo que me olvides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Pedro Maffia - Letra: Jorge Curi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Too Precious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BoyWithUke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Toxic</a:t>
            </a:r>
            <a:r>
              <a:rPr sz="5000">
                <a:solidFill>
                  <a:srgbClr val="FFFFFF"/>
                </a:solidFill>
              </a:rPr>
              <a:t>   (2021)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hay tierra como la mia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No hay tierra como la mia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Charlo - Letra: Enrique Cadícamo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Parque Patricios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Parque Patricios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Laino y Antonio Radicci - Letra: Francisco Laino y Antonio Radicci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tiempo aquel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Que tiempo aquel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Ska-P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Señor Matanza</a:t>
            </a:r>
            <a:r>
              <a:rPr sz="5000">
                <a:solidFill>
                  <a:srgbClr val="FFFFFF"/>
                </a:solidFill>
              </a:rPr>
              <a:t>   (2001)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sueño del pibe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sueño del pibe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Juan Puey - Letra: Reinaldo Yiso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Farol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Farol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Virgilio Expósito - Letra: Homero Expósito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Corrientes y Esmeralda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Corrientes y Esmeralda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Pracánico - Letra: Celedonio Flores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Ismaël Lô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Tajabone</a:t>
            </a:r>
            <a:r>
              <a:rPr sz="5000">
                <a:solidFill>
                  <a:srgbClr val="FFFFFF"/>
                </a:solidFill>
              </a:rPr>
              <a:t>   (1996)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Una noche de 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Una noche de garufa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Eduardo Arolas - Letra: Gabriel Clausi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Argañaraz (Aquellas farras)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Argañaraz (Aquellas farras)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Roberto Firpo - Letra: Enrique Cadícamo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Comparsa criolla (Comme il faut)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Comparsa criolla (Comme il faut)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Rafael Iriarte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Moral Of The Story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José Garcia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José Garcia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Calla bandoneon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Calla bandoneon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Carlos Lázzari - Letra: Oscar Rubens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No estamos solos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No estamos solos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Hipólito Basilio - Letra: Carlos Bahr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Adiós adiós corazón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Adiós adiós corazón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Félix Lipesker y Emilio Barbato - Letra: Lito Bayardo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Que nadie sepa mi sufrir</a:t>
            </a:r>
            <a:r>
              <a:rPr sz="5000">
                <a:solidFill>
                  <a:srgbClr val="FFFFFF"/>
                </a:solidFill>
              </a:rPr>
              <a:t>   (2014)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Que nadie sepa mi sufrir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Que nadie sepa mi sufrir</a:t>
            </a:r>
            <a:r>
              <a:rPr sz="3000">
                <a:solidFill>
                  <a:srgbClr val="FFFFFF"/>
                </a:solidFill>
              </a:rPr>
              <a:t>   (1953)</a:t>
            </a:r>
          </a:p>
          <a:p>
            <a:r>
              <a:rPr sz="1800" i="1">
                <a:solidFill>
                  <a:srgbClr val="FFFFFF"/>
                </a:solidFill>
              </a:rPr>
              <a:t>Musica: Ángel Cabral - Letra: Enrique Dizeo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Ilusión azul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Ilusión azul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Arquímedes Arci - Letra: Arquímedes Arci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Pobre flor (Primera ilusión)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Pobre flor (Primera ilusión)</a:t>
            </a:r>
            <a:r>
              <a:rPr sz="3000">
                <a:solidFill>
                  <a:srgbClr val="FFFFFF"/>
                </a:solidFill>
              </a:rPr>
              <a:t>   (1946)</a:t>
            </a:r>
          </a:p>
          <a:p>
            <a:r>
              <a:rPr sz="1800" i="1">
                <a:solidFill>
                  <a:srgbClr val="FFFFFF"/>
                </a:solidFill>
              </a:rP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puntazo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puntazo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Alejandro Junnissi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flete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flete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Vicente Greco - Letra: Pascual Contursi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Ataniche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Ataniche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Ernesto Ponzio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Roy Orbison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In Dreams</a:t>
            </a:r>
            <a:r>
              <a:rPr sz="5000">
                <a:solidFill>
                  <a:srgbClr val="FFFFFF"/>
                </a:solidFill>
              </a:rPr>
              <a:t>   (1963)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madrugada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madrugada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Ángel Maffia - Letra: Cátulo Castillo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Nada más que un corazón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Nada más que un corazón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Manuel Sucher - Letra: Carlos Bahr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Llueve otra vez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Llueve otra vez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Juan José Guichandut - Letra: Juan José Guichandut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Manu Chao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Petite Blonde Du Boulevard Brune</a:t>
            </a:r>
            <a:r>
              <a:rPr sz="5000">
                <a:solidFill>
                  <a:srgbClr val="FFFFFF"/>
                </a:solidFill>
              </a:rPr>
              <a:t>   (2004)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Gitana rusa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Gitana rusa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Juan Sánchez Gorio - Letra: Horacio Sanguinetti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La piba de los jazmines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La piba de los jazmines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Julio Navarrine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Embrujamiento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Embrujamiento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Manuel Ferradás Campos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Justin Wellington Feat. Small Jam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Iko Iko</a:t>
            </a:r>
            <a:r>
              <a:rPr sz="5000">
                <a:solidFill>
                  <a:srgbClr val="FFFFFF"/>
                </a:solidFill>
              </a:rPr>
              <a:t>   (2021)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Amarras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Amarras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Carlos Marchisio - Letra: Carmelo Santiago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El olivo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El olivo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Antonio Scatasso y Domingo Julio Vivas - Letra: Carlos Cabral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Tierrita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Tierrita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Agustín Bardi - Letra: Jesús Fernández Blanco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Janis Joplin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Me And Bobby McGee</a:t>
            </a:r>
            <a:r>
              <a:rPr sz="5000">
                <a:solidFill>
                  <a:srgbClr val="FFFFFF"/>
                </a:solidFill>
              </a:rPr>
              <a:t>   (1999)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Until I Found You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Arrabalera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Arrabalera</a:t>
            </a:r>
            <a:r>
              <a:rPr sz="3000">
                <a:solidFill>
                  <a:srgbClr val="FFFFFF"/>
                </a:solidFill>
              </a:rPr>
              <a:t>   (1950)</a:t>
            </a:r>
          </a:p>
          <a:p>
            <a:r>
              <a:rPr sz="1800" i="1">
                <a:solidFill>
                  <a:srgbClr val="FFFFFF"/>
                </a:solidFill>
              </a:rPr>
              <a:t>Musica: Osvaldo Fresedo - Letra: Eduardo Calvo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Milonga del novecientos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Milonga del novecientos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Sebastián Piana - Letra: Homero Manzi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Silueta porteña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Silueta porteña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Fats Domino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Jambalaya (On the Bayou)</a:t>
            </a:r>
            <a:r>
              <a:rPr sz="5000">
                <a:solidFill>
                  <a:srgbClr val="FFFFFF"/>
                </a:solidFill>
              </a:rPr>
              <a:t>   (2006)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Yo te amo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Yo te amo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Edgardo Donato - Letra: Carlos Lenzi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Mi serenata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Mi serenata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Unknown Composer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Carnaval de mi barrio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Carnaval de mi barrio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Luis Rubistein - Letra: Luis Rubistein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900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10000" b="1">
                <a:solidFill>
                  <a:srgbClr val="FFFFFF"/>
                </a:solidFill>
              </a:rPr>
              <a:t>Monsieur Periné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79200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Nuestra canción</a:t>
            </a:r>
            <a:r>
              <a:rPr sz="5000">
                <a:solidFill>
                  <a:srgbClr val="FFFFFF"/>
                </a:solidFill>
              </a:rPr>
              <a:t>   (2015)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00" y="144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00" y="216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000000"/>
                </a:solidFill>
              </a:rPr>
              <a:t>Orquesta de Donato Racciatti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000" y="180000"/>
            <a:ext cx="1152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6500" b="1">
                <a:solidFill>
                  <a:srgbClr val="FFFFFF"/>
                </a:solidFill>
              </a:rPr>
              <a:t>Orquesta de Donato Racciatti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0000" y="5760000"/>
            <a:ext cx="2880000" cy="9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2000" b="0">
                <a:solidFill>
                  <a:srgbClr val="FFFFFF"/>
                </a:solidFill>
              </a:rPr>
              <a:t>© TDJ Edmundo Fraga
Arrabal
18 de Septiembre del 2024</a:t>
            </a:r>
          </a:p>
        </p:txBody>
      </p:sp>
      <p:cxnSp>
        <p:nvCxnSpPr>
          <p:cNvPr id="10" name="Connector 9"/>
          <p:cNvCxnSpPr/>
          <p:nvPr/>
        </p:nvCxnSpPr>
        <p:spPr>
          <a:xfrm>
            <a:off x="5040000" y="1440000"/>
            <a:ext cx="6120000" cy="0"/>
          </a:xfrm>
          <a:prstGeom prst="line">
            <a:avLst/>
          </a:prstGeom>
          <a:ln w="1270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64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000" y="17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8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Garufa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0000" y="18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Garufa</a:t>
            </a:r>
            <a:r>
              <a:rPr sz="3000">
                <a:solidFill>
                  <a:srgbClr val="FFFFFF"/>
                </a:solidFill>
              </a:rPr>
              <a:t>   (1954)</a:t>
            </a:r>
          </a:p>
          <a:p>
            <a:r>
              <a:rPr sz="1800" i="1">
                <a:solidFill>
                  <a:srgbClr val="FFFFFF"/>
                </a:solidFill>
              </a:rPr>
              <a:t>Unknown Composer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64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00" y="26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7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Gloria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00000" y="27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Gloria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Humberto Canaro - Letra: Armando Tagini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6000" y="3564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636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000000"/>
                </a:solidFill>
              </a:rPr>
              <a:t>Andate con la otra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000" y="3600000"/>
            <a:ext cx="648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/>
            <a:r>
              <a:rPr sz="3500" b="1">
                <a:solidFill>
                  <a:srgbClr val="FFFFFF"/>
                </a:solidFill>
              </a:rPr>
              <a:t>Andate con la otra</a:t>
            </a:r>
            <a:r>
              <a:rPr sz="3000">
                <a:solidFill>
                  <a:srgbClr val="FFFFFF"/>
                </a:solidFill>
              </a:rPr>
              <a:t>   (1953)</a:t>
            </a:r>
          </a:p>
          <a:p>
            <a:r>
              <a:rPr sz="1800" i="1">
                <a:solidFill>
                  <a:srgbClr val="FFFFFF"/>
                </a:solidFill>
              </a:rPr>
              <a:t>Musica: Carlos Vicente Geroni Flores - Letra: Enrique Dizeo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